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</p:sldIdLst>
  <p:sldSz cx="18288000" cy="10287000"/>
  <p:notesSz cx="6858000" cy="9144000"/>
  <p:embeddedFontLst>
    <p:embeddedFont>
      <p:font typeface="Childos Arabic" charset="1" panose="00000500000000000000"/>
      <p:regular r:id="rId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fonts/font8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VAGR7hN4y28.mp4" Type="http://schemas.openxmlformats.org/officeDocument/2006/relationships/video"/><Relationship Id="rId6" Target="../media/VAGR7hN4y28.mp4" Type="http://schemas.microsoft.com/office/2007/relationships/media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205979" y="443897"/>
            <a:ext cx="822721" cy="820274"/>
          </a:xfrm>
          <a:custGeom>
            <a:avLst/>
            <a:gdLst/>
            <a:ahLst/>
            <a:cxnLst/>
            <a:rect r="r" b="b" t="t" l="l"/>
            <a:pathLst>
              <a:path h="820274" w="822721">
                <a:moveTo>
                  <a:pt x="0" y="820274"/>
                </a:moveTo>
                <a:lnTo>
                  <a:pt x="822721" y="820274"/>
                </a:lnTo>
                <a:lnTo>
                  <a:pt x="822721" y="0"/>
                </a:lnTo>
                <a:lnTo>
                  <a:pt x="0" y="0"/>
                </a:lnTo>
                <a:lnTo>
                  <a:pt x="0" y="82027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769594" r="-767007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7259300" y="9305635"/>
            <a:ext cx="822721" cy="820274"/>
          </a:xfrm>
          <a:custGeom>
            <a:avLst/>
            <a:gdLst/>
            <a:ahLst/>
            <a:cxnLst/>
            <a:rect r="r" b="b" t="t" l="l"/>
            <a:pathLst>
              <a:path h="820274" w="822721">
                <a:moveTo>
                  <a:pt x="822721" y="0"/>
                </a:moveTo>
                <a:lnTo>
                  <a:pt x="0" y="0"/>
                </a:lnTo>
                <a:lnTo>
                  <a:pt x="0" y="820274"/>
                </a:lnTo>
                <a:lnTo>
                  <a:pt x="822721" y="820274"/>
                </a:lnTo>
                <a:lnTo>
                  <a:pt x="82272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769594" r="-767007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10746" t="28384" r="10746" b="16921"/>
          <a:stretch>
            <a:fillRect/>
          </a:stretch>
        </p:blipFill>
        <p:spPr>
          <a:xfrm flipH="false" flipV="false" rot="0">
            <a:off x="3962592" y="3836321"/>
            <a:ext cx="11485865" cy="450108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161261" y="1302271"/>
            <a:ext cx="13088527" cy="1312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49"/>
              </a:lnSpc>
            </a:pPr>
            <a:r>
              <a:rPr lang="en-US" sz="8904">
                <a:solidFill>
                  <a:srgbClr val="000000"/>
                </a:solidFill>
                <a:latin typeface="Childos Arabic"/>
                <a:ea typeface="Childos Arabic"/>
                <a:cs typeface="Childos Arabic"/>
                <a:sym typeface="Childos Arabic"/>
              </a:rPr>
              <a:t>Toggle Button (Day/Night)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205979" y="443897"/>
            <a:ext cx="822721" cy="820274"/>
          </a:xfrm>
          <a:custGeom>
            <a:avLst/>
            <a:gdLst/>
            <a:ahLst/>
            <a:cxnLst/>
            <a:rect r="r" b="b" t="t" l="l"/>
            <a:pathLst>
              <a:path h="820274" w="822721">
                <a:moveTo>
                  <a:pt x="0" y="820274"/>
                </a:moveTo>
                <a:lnTo>
                  <a:pt x="822721" y="820274"/>
                </a:lnTo>
                <a:lnTo>
                  <a:pt x="822721" y="0"/>
                </a:lnTo>
                <a:lnTo>
                  <a:pt x="0" y="0"/>
                </a:lnTo>
                <a:lnTo>
                  <a:pt x="0" y="82027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769594" r="-767007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7259300" y="9305635"/>
            <a:ext cx="822721" cy="820274"/>
          </a:xfrm>
          <a:custGeom>
            <a:avLst/>
            <a:gdLst/>
            <a:ahLst/>
            <a:cxnLst/>
            <a:rect r="r" b="b" t="t" l="l"/>
            <a:pathLst>
              <a:path h="820274" w="822721">
                <a:moveTo>
                  <a:pt x="822721" y="0"/>
                </a:moveTo>
                <a:lnTo>
                  <a:pt x="0" y="0"/>
                </a:lnTo>
                <a:lnTo>
                  <a:pt x="0" y="820274"/>
                </a:lnTo>
                <a:lnTo>
                  <a:pt x="822721" y="820274"/>
                </a:lnTo>
                <a:lnTo>
                  <a:pt x="82272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769594" r="-76700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00691" y="1417647"/>
            <a:ext cx="6286618" cy="7451706"/>
          </a:xfrm>
          <a:custGeom>
            <a:avLst/>
            <a:gdLst/>
            <a:ahLst/>
            <a:cxnLst/>
            <a:rect r="r" b="b" t="t" l="l"/>
            <a:pathLst>
              <a:path h="7451706" w="6286618">
                <a:moveTo>
                  <a:pt x="0" y="0"/>
                </a:moveTo>
                <a:lnTo>
                  <a:pt x="6286618" y="0"/>
                </a:lnTo>
                <a:lnTo>
                  <a:pt x="6286618" y="7451706"/>
                </a:lnTo>
                <a:lnTo>
                  <a:pt x="0" y="74517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DAGRqF3mC7I</dc:identifier>
  <dcterms:modified xsi:type="dcterms:W3CDTF">2011-08-01T06:04:30Z</dcterms:modified>
  <cp:revision>1</cp:revision>
  <dc:title>Presentación Proyecto Vintage Scrapbook Marrón</dc:title>
</cp:coreProperties>
</file>